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809999" y="5367337"/>
            <a:ext cx="10561420" cy="49371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4" y="1081454"/>
            <a:ext cx="6332423" cy="3239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853189" y="4443679"/>
            <a:ext cx="5891639" cy="71324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6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3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4"/>
            <a:ext cx="4522355" cy="5414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09999" y="5281200"/>
            <a:ext cx="10561420" cy="433961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9" cy="5762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8" y="446084"/>
            <a:ext cx="3547540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Century Gothic"/>
              <a:buChar char=""/>
            </a:lvl1pPr>
            <a:lvl2pPr>
              <a:buClr>
                <a:schemeClr val="accent1"/>
              </a:buClr>
              <a:buFont typeface="Century Gothic"/>
            </a:lvl2pPr>
            <a:lvl3pPr>
              <a:buClr>
                <a:schemeClr val="accent1"/>
              </a:buClr>
              <a:buFont typeface="Century Gothic"/>
            </a:lvl3pPr>
            <a:lvl4pPr>
              <a:buClr>
                <a:schemeClr val="accent1"/>
              </a:buClr>
              <a:buFont typeface="Century Gothic"/>
            </a:lvl4pPr>
            <a:lvl5pPr>
              <a:buClr>
                <a:schemeClr val="accent1"/>
              </a:buClr>
              <a:buFont typeface="Century Gothic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6" y="2260735"/>
            <a:ext cx="3547542" cy="360031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Body Level One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09999" y="5280847"/>
            <a:ext cx="10572003" cy="4349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9"/>
            <a:ext cx="13096976" cy="68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7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Forbidden</a:t>
            </a:r>
          </a:p>
        </p:txBody>
      </p:sp>
      <p:pic>
        <p:nvPicPr>
          <p:cNvPr id="19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230" y="2351645"/>
            <a:ext cx="9809540" cy="4053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data flow</a:t>
            </a:r>
          </a:p>
        </p:txBody>
      </p:sp>
      <p:pic>
        <p:nvPicPr>
          <p:cNvPr id="19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4533" y="2316975"/>
            <a:ext cx="8182934" cy="4210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Lifecycle </a:t>
            </a:r>
          </a:p>
        </p:txBody>
      </p:sp>
      <p:sp>
        <p:nvSpPr>
          <p:cNvPr id="198" name="Shape 198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Components have 3 main phases of their lifecycle and hooks for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Mounting</a:t>
            </a:r>
          </a:p>
        </p:txBody>
      </p:sp>
      <p:sp>
        <p:nvSpPr>
          <p:cNvPr id="201" name="Shape 201"/>
          <p:cNvSpPr txBox="1"/>
          <p:nvPr>
            <p:ph type="body" sz="quarter" idx="1"/>
          </p:nvPr>
        </p:nvSpPr>
        <p:spPr>
          <a:xfrm>
            <a:off x="818707" y="2222287"/>
            <a:ext cx="4682223" cy="97045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When your component is about to start its life and make its way to the DOM, the following lifecycle method get called.</a:t>
            </a:r>
          </a:p>
        </p:txBody>
      </p:sp>
      <p:pic>
        <p:nvPicPr>
          <p:cNvPr id="20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9420" y="2090309"/>
            <a:ext cx="4682221" cy="441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Updating</a:t>
            </a:r>
          </a:p>
        </p:txBody>
      </p:sp>
      <p:sp>
        <p:nvSpPr>
          <p:cNvPr id="205" name="Shape 205"/>
          <p:cNvSpPr txBox="1"/>
          <p:nvPr>
            <p:ph type="body" sz="half" idx="1"/>
          </p:nvPr>
        </p:nvSpPr>
        <p:spPr>
          <a:xfrm>
            <a:off x="818707" y="2222286"/>
            <a:ext cx="4682223" cy="414813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After your component is get added to the DOM, they can potentially update and re-render when prop or state change occurs. During this time, a different collection of lifecycle methods will called.</a:t>
            </a:r>
          </a:p>
        </p:txBody>
      </p:sp>
      <p:pic>
        <p:nvPicPr>
          <p:cNvPr id="20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4271" y="2055190"/>
            <a:ext cx="3874228" cy="4482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Unmounting</a:t>
            </a:r>
          </a:p>
        </p:txBody>
      </p:sp>
      <p:sp>
        <p:nvSpPr>
          <p:cNvPr id="209" name="Shape 209"/>
          <p:cNvSpPr txBox="1"/>
          <p:nvPr>
            <p:ph type="body" sz="half" idx="1"/>
          </p:nvPr>
        </p:nvSpPr>
        <p:spPr>
          <a:xfrm>
            <a:off x="818707" y="2222286"/>
            <a:ext cx="4682223" cy="414813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The last phase when your component is about to be destroyed and removed out from the DOM</a:t>
            </a:r>
          </a:p>
        </p:txBody>
      </p:sp>
      <p:pic>
        <p:nvPicPr>
          <p:cNvPr id="21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109" y="3888895"/>
            <a:ext cx="4074591" cy="814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Additional way to define component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3549" y="2217785"/>
            <a:ext cx="5344903" cy="4284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3544" y="2458217"/>
            <a:ext cx="8224912" cy="3995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483" y="2592777"/>
            <a:ext cx="9791034" cy="305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4119" y="2346617"/>
            <a:ext cx="6763761" cy="427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components overview </a:t>
            </a:r>
          </a:p>
          <a:p>
            <a:pPr/>
            <a:r>
              <a:t>Statefull / Stateless components</a:t>
            </a:r>
          </a:p>
          <a:p>
            <a:pPr/>
            <a:r>
              <a:t>Synthetic events and how handle these events</a:t>
            </a:r>
          </a:p>
          <a:p>
            <a:pPr/>
            <a:r>
              <a:t>Controlled / Uncontrolled components</a:t>
            </a:r>
          </a:p>
          <a:p>
            <a:pPr/>
            <a:r>
              <a:t>Parent-child components relationships / communications</a:t>
            </a:r>
          </a:p>
          <a:p>
            <a:pPr/>
            <a:r>
              <a:t>Refs /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642" y="2453638"/>
            <a:ext cx="10384716" cy="3561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synthetic events?</a:t>
            </a:r>
          </a:p>
        </p:txBody>
      </p:sp>
      <p:pic>
        <p:nvPicPr>
          <p:cNvPr id="22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9903" y="2317855"/>
            <a:ext cx="6512194" cy="429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Synthetic events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043" y="2319447"/>
            <a:ext cx="7237913" cy="428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Can’t directly listen events on components</a:t>
            </a:r>
          </a:p>
        </p:txBody>
      </p:sp>
      <p:pic>
        <p:nvPicPr>
          <p:cNvPr id="23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0396" y="2486979"/>
            <a:ext cx="6391208" cy="38757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What we need to listen regular DOM events?</a:t>
            </a:r>
          </a:p>
        </p:txBody>
      </p:sp>
      <p:sp>
        <p:nvSpPr>
          <p:cNvPr id="237" name="Shape 23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Don’t to do this if you have no strong reasons for this!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What we need to listen regular DOM events?</a:t>
            </a:r>
          </a:p>
        </p:txBody>
      </p:sp>
      <p:pic>
        <p:nvPicPr>
          <p:cNvPr id="24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3538" y="2273660"/>
            <a:ext cx="7441546" cy="4419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React and Synthetic events?</a:t>
            </a:r>
          </a:p>
        </p:txBody>
      </p:sp>
      <p:sp>
        <p:nvSpPr>
          <p:cNvPr id="243" name="Shape 243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Browser compatibility</a:t>
            </a:r>
          </a:p>
          <a:p>
            <a:pPr/>
            <a:r>
              <a:t>Improve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&amp; Uncontrolled</a:t>
            </a:r>
          </a:p>
        </p:txBody>
      </p:sp>
      <p:pic>
        <p:nvPicPr>
          <p:cNvPr id="24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338" y="2404859"/>
            <a:ext cx="7279324" cy="418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Uncontrolled element</a:t>
            </a:r>
          </a:p>
        </p:txBody>
      </p:sp>
      <p:pic>
        <p:nvPicPr>
          <p:cNvPr id="24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607" y="2400674"/>
            <a:ext cx="6986786" cy="4152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</a:t>
            </a:r>
          </a:p>
        </p:txBody>
      </p:sp>
      <p:pic>
        <p:nvPicPr>
          <p:cNvPr id="25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4703" y="2528746"/>
            <a:ext cx="9517458" cy="395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the component?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79235" y="3286986"/>
            <a:ext cx="11833530" cy="127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are reusable chunks ofJavaScript that  output (via JSX) virtual HTML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 benefits</a:t>
            </a:r>
          </a:p>
        </p:txBody>
      </p:sp>
      <p:pic>
        <p:nvPicPr>
          <p:cNvPr id="25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3177"/>
            <a:ext cx="12192000" cy="361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we have to choose?</a:t>
            </a:r>
          </a:p>
        </p:txBody>
      </p:sp>
      <p:sp>
        <p:nvSpPr>
          <p:cNvPr id="258" name="Shape 258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For forms which is simple in terms of UI feedback best choice is Uncontrolled components with refs</a:t>
            </a:r>
          </a:p>
          <a:p>
            <a:pPr/>
            <a:r>
              <a:t>A lot of UI feedbacks - your choice is Controlled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06908">
              <a:defRPr sz="3500"/>
            </a:lvl1pPr>
          </a:lstStyle>
          <a:p>
            <a:pPr/>
            <a:r>
              <a:t>Communications between parents and children</a:t>
            </a:r>
          </a:p>
        </p:txBody>
      </p:sp>
      <p:sp>
        <p:nvSpPr>
          <p:cNvPr id="261" name="Shape 261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State and props</a:t>
            </a:r>
          </a:p>
          <a:p>
            <a:pPr/>
            <a:r>
              <a:t>State management libraries Redux, MobX,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0981"/>
            <a:ext cx="12192000" cy="376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819" y="2273784"/>
            <a:ext cx="7589381" cy="4257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338326">
              <a:defRPr sz="2900"/>
            </a:lvl1pPr>
          </a:lstStyle>
          <a:p>
            <a:pPr/>
            <a:r>
              <a:t>Ref is special property for refer to corresponding instance</a:t>
            </a:r>
          </a:p>
        </p:txBody>
      </p:sp>
      <p:pic>
        <p:nvPicPr>
          <p:cNvPr id="27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72" y="2801728"/>
            <a:ext cx="10867256" cy="3482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Ref</a:t>
            </a:r>
          </a:p>
        </p:txBody>
      </p:sp>
      <p:pic>
        <p:nvPicPr>
          <p:cNvPr id="27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599" y="2672119"/>
            <a:ext cx="11146802" cy="4277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76384"/>
            <a:ext cx="12192000" cy="283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297" y="2309908"/>
            <a:ext cx="7185405" cy="42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7629"/>
            <a:ext cx="12192000" cy="29533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and components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8807" y="2004285"/>
            <a:ext cx="11833530" cy="72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application is composition of components</a:t>
            </a:r>
          </a:p>
        </p:txBody>
      </p:sp>
      <p:pic>
        <p:nvPicPr>
          <p:cNvPr id="17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677" y="2792385"/>
            <a:ext cx="6758645" cy="3772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6240" y="2262501"/>
            <a:ext cx="7419520" cy="439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Building first component</a:t>
            </a:r>
          </a:p>
        </p:txBody>
      </p:sp>
      <p:pic>
        <p:nvPicPr>
          <p:cNvPr id="17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69" y="2372154"/>
            <a:ext cx="10450463" cy="4182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 &amp; Props</a:t>
            </a:r>
          </a:p>
        </p:txBody>
      </p:sp>
      <p:pic>
        <p:nvPicPr>
          <p:cNvPr id="18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151" y="2736775"/>
            <a:ext cx="10335698" cy="329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How it looks</a:t>
            </a:r>
          </a:p>
        </p:txBody>
      </p:sp>
      <p:pic>
        <p:nvPicPr>
          <p:cNvPr id="18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053" y="2305110"/>
            <a:ext cx="7667894" cy="432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If you try mutate props</a:t>
            </a:r>
          </a:p>
        </p:txBody>
      </p:sp>
      <p:pic>
        <p:nvPicPr>
          <p:cNvPr id="18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24099"/>
            <a:ext cx="12192000" cy="8354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Built-in type checking </a:t>
            </a:r>
          </a:p>
        </p:txBody>
      </p:sp>
      <p:pic>
        <p:nvPicPr>
          <p:cNvPr id="18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495" y="2255316"/>
            <a:ext cx="7971011" cy="4501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